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E5BB3-BBC6-45DE-95D3-8AD9DCF1097B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93C02-B0B1-4CF3-BC99-6F50519F1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013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E5BB3-BBC6-45DE-95D3-8AD9DCF1097B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93C02-B0B1-4CF3-BC99-6F50519F1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783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E5BB3-BBC6-45DE-95D3-8AD9DCF1097B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93C02-B0B1-4CF3-BC99-6F50519F1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725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E5BB3-BBC6-45DE-95D3-8AD9DCF1097B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93C02-B0B1-4CF3-BC99-6F50519F1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63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E5BB3-BBC6-45DE-95D3-8AD9DCF1097B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93C02-B0B1-4CF3-BC99-6F50519F1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597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E5BB3-BBC6-45DE-95D3-8AD9DCF1097B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93C02-B0B1-4CF3-BC99-6F50519F1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85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E5BB3-BBC6-45DE-95D3-8AD9DCF1097B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93C02-B0B1-4CF3-BC99-6F50519F1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626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E5BB3-BBC6-45DE-95D3-8AD9DCF1097B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93C02-B0B1-4CF3-BC99-6F50519F1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70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E5BB3-BBC6-45DE-95D3-8AD9DCF1097B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93C02-B0B1-4CF3-BC99-6F50519F1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620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E5BB3-BBC6-45DE-95D3-8AD9DCF1097B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93C02-B0B1-4CF3-BC99-6F50519F1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392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E5BB3-BBC6-45DE-95D3-8AD9DCF1097B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93C02-B0B1-4CF3-BC99-6F50519F1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575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E5BB3-BBC6-45DE-95D3-8AD9DCF1097B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93C02-B0B1-4CF3-BC99-6F50519F19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291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6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 /><Relationship Id="rId2" Type="http://schemas.openxmlformats.org/officeDocument/2006/relationships/image" Target="../media/image37.jpeg" /><Relationship Id="rId1" Type="http://schemas.openxmlformats.org/officeDocument/2006/relationships/slideLayout" Target="../slideLayouts/slideLayout6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 /><Relationship Id="rId2" Type="http://schemas.openxmlformats.org/officeDocument/2006/relationships/image" Target="../media/image39.jpeg" /><Relationship Id="rId1" Type="http://schemas.openxmlformats.org/officeDocument/2006/relationships/slideLayout" Target="../slideLayouts/slideLayout6.xml" /><Relationship Id="rId5" Type="http://schemas.openxmlformats.org/officeDocument/2006/relationships/image" Target="../media/image42.jpeg" /><Relationship Id="rId4" Type="http://schemas.openxmlformats.org/officeDocument/2006/relationships/image" Target="../media/image41.jpe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 /><Relationship Id="rId2" Type="http://schemas.openxmlformats.org/officeDocument/2006/relationships/image" Target="../media/image43.jpeg" /><Relationship Id="rId1" Type="http://schemas.openxmlformats.org/officeDocument/2006/relationships/slideLayout" Target="../slideLayouts/slideLayout6.xml" /><Relationship Id="rId5" Type="http://schemas.openxmlformats.org/officeDocument/2006/relationships/image" Target="../media/image46.jpeg" /><Relationship Id="rId4" Type="http://schemas.openxmlformats.org/officeDocument/2006/relationships/image" Target="../media/image45.jpeg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 /><Relationship Id="rId2" Type="http://schemas.openxmlformats.org/officeDocument/2006/relationships/image" Target="../media/image47.jpeg" /><Relationship Id="rId1" Type="http://schemas.openxmlformats.org/officeDocument/2006/relationships/slideLayout" Target="../slideLayouts/slideLayout6.xml" /><Relationship Id="rId5" Type="http://schemas.openxmlformats.org/officeDocument/2006/relationships/image" Target="../media/image50.jpeg" /><Relationship Id="rId4" Type="http://schemas.openxmlformats.org/officeDocument/2006/relationships/image" Target="../media/image49.jpe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 /><Relationship Id="rId2" Type="http://schemas.openxmlformats.org/officeDocument/2006/relationships/image" Target="../media/image51.jpeg" /><Relationship Id="rId1" Type="http://schemas.openxmlformats.org/officeDocument/2006/relationships/slideLayout" Target="../slideLayouts/slideLayout6.xml" /><Relationship Id="rId5" Type="http://schemas.openxmlformats.org/officeDocument/2006/relationships/image" Target="../media/image54.jpeg" /><Relationship Id="rId4" Type="http://schemas.openxmlformats.org/officeDocument/2006/relationships/image" Target="../media/image53.jpeg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 /><Relationship Id="rId2" Type="http://schemas.openxmlformats.org/officeDocument/2006/relationships/image" Target="../media/image55.jpeg" /><Relationship Id="rId1" Type="http://schemas.openxmlformats.org/officeDocument/2006/relationships/slideLayout" Target="../slideLayouts/slideLayout6.xml" /><Relationship Id="rId5" Type="http://schemas.openxmlformats.org/officeDocument/2006/relationships/image" Target="../media/image58.jpeg" /><Relationship Id="rId4" Type="http://schemas.openxmlformats.org/officeDocument/2006/relationships/image" Target="../media/image57.jpe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6.xml" /><Relationship Id="rId5" Type="http://schemas.openxmlformats.org/officeDocument/2006/relationships/image" Target="../media/image8.jpeg" /><Relationship Id="rId4" Type="http://schemas.openxmlformats.org/officeDocument/2006/relationships/image" Target="../media/image7.jpe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6.xml" /><Relationship Id="rId5" Type="http://schemas.openxmlformats.org/officeDocument/2006/relationships/image" Target="../media/image12.jpeg" /><Relationship Id="rId4" Type="http://schemas.openxmlformats.org/officeDocument/2006/relationships/image" Target="../media/image11.jpe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 /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6.xml" /><Relationship Id="rId5" Type="http://schemas.openxmlformats.org/officeDocument/2006/relationships/image" Target="../media/image16.jpeg" /><Relationship Id="rId4" Type="http://schemas.openxmlformats.org/officeDocument/2006/relationships/image" Target="../media/image15.jpe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6.xml" /><Relationship Id="rId5" Type="http://schemas.openxmlformats.org/officeDocument/2006/relationships/image" Target="../media/image20.jpeg" /><Relationship Id="rId4" Type="http://schemas.openxmlformats.org/officeDocument/2006/relationships/image" Target="../media/image19.jpe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 /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6.xml" /><Relationship Id="rId5" Type="http://schemas.openxmlformats.org/officeDocument/2006/relationships/image" Target="../media/image24.jpeg" /><Relationship Id="rId4" Type="http://schemas.openxmlformats.org/officeDocument/2006/relationships/image" Target="../media/image23.jpe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 /><Relationship Id="rId2" Type="http://schemas.openxmlformats.org/officeDocument/2006/relationships/image" Target="../media/image25.jpeg" /><Relationship Id="rId1" Type="http://schemas.openxmlformats.org/officeDocument/2006/relationships/slideLayout" Target="../slideLayouts/slideLayout6.xml" /><Relationship Id="rId5" Type="http://schemas.openxmlformats.org/officeDocument/2006/relationships/image" Target="../media/image28.jpeg" /><Relationship Id="rId4" Type="http://schemas.openxmlformats.org/officeDocument/2006/relationships/image" Target="../media/image27.jpe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 /><Relationship Id="rId2" Type="http://schemas.openxmlformats.org/officeDocument/2006/relationships/image" Target="../media/image29.jpeg" /><Relationship Id="rId1" Type="http://schemas.openxmlformats.org/officeDocument/2006/relationships/slideLayout" Target="../slideLayouts/slideLayout6.xml" /><Relationship Id="rId5" Type="http://schemas.openxmlformats.org/officeDocument/2006/relationships/image" Target="../media/image32.jpeg" /><Relationship Id="rId4" Type="http://schemas.openxmlformats.org/officeDocument/2006/relationships/image" Target="../media/image31.jpe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 /><Relationship Id="rId2" Type="http://schemas.openxmlformats.org/officeDocument/2006/relationships/image" Target="../media/image33.jpeg" /><Relationship Id="rId1" Type="http://schemas.openxmlformats.org/officeDocument/2006/relationships/slideLayout" Target="../slideLayouts/slideLayout6.xml" /><Relationship Id="rId5" Type="http://schemas.openxmlformats.org/officeDocument/2006/relationships/image" Target="../media/image36.jpeg" /><Relationship Id="rId4" Type="http://schemas.openxmlformats.org/officeDocument/2006/relationships/image" Target="../media/image35.jpe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Досфлота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 5, д 6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63" b="625"/>
          <a:stretch/>
        </p:blipFill>
        <p:spPr>
          <a:xfrm>
            <a:off x="7061062" y="1603473"/>
            <a:ext cx="3981060" cy="23979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/>
          <a:stretch/>
        </p:blipFill>
        <p:spPr>
          <a:xfrm>
            <a:off x="7137619" y="4112165"/>
            <a:ext cx="3904503" cy="25379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394" y="1623526"/>
            <a:ext cx="4191754" cy="23578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368" y="4192076"/>
            <a:ext cx="4369806" cy="24580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7819" y="1623526"/>
            <a:ext cx="63991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49444" y="1506022"/>
            <a:ext cx="119930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После</a:t>
            </a:r>
          </a:p>
        </p:txBody>
      </p:sp>
    </p:spTree>
    <p:extLst>
      <p:ext uri="{BB962C8B-B14F-4D97-AF65-F5344CB8AC3E}">
        <p14:creationId xmlns:p14="http://schemas.microsoft.com/office/powerpoint/2010/main" val="1580546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Досфлота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 5, д 6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78"/>
          <a:stretch/>
        </p:blipFill>
        <p:spPr>
          <a:xfrm>
            <a:off x="6965133" y="2132103"/>
            <a:ext cx="4731944" cy="28789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42" y="2132103"/>
            <a:ext cx="5118203" cy="287898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8281" y="1413689"/>
            <a:ext cx="63991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645097" y="1413689"/>
            <a:ext cx="119930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</a:p>
        </p:txBody>
      </p:sp>
    </p:spTree>
    <p:extLst>
      <p:ext uri="{BB962C8B-B14F-4D97-AF65-F5344CB8AC3E}">
        <p14:creationId xmlns:p14="http://schemas.microsoft.com/office/powerpoint/2010/main" val="3534780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Досфлота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 1, д 3, Свободы, д 30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18"/>
          <a:stretch/>
        </p:blipFill>
        <p:spPr>
          <a:xfrm>
            <a:off x="7200523" y="1765639"/>
            <a:ext cx="3844705" cy="23582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42"/>
          <a:stretch/>
        </p:blipFill>
        <p:spPr>
          <a:xfrm>
            <a:off x="7252619" y="4298883"/>
            <a:ext cx="4101181" cy="23855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904" y="4348212"/>
            <a:ext cx="4166882" cy="23464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529" y="1690688"/>
            <a:ext cx="4230257" cy="238216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21358" y="1488640"/>
            <a:ext cx="63991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92799" y="1488640"/>
            <a:ext cx="119930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</a:p>
        </p:txBody>
      </p:sp>
    </p:spTree>
    <p:extLst>
      <p:ext uri="{BB962C8B-B14F-4D97-AF65-F5344CB8AC3E}">
        <p14:creationId xmlns:p14="http://schemas.microsoft.com/office/powerpoint/2010/main" val="4226916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Досфлота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 1, д 3, Свободы, д 30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46"/>
          <a:stretch/>
        </p:blipFill>
        <p:spPr>
          <a:xfrm>
            <a:off x="7024071" y="1609806"/>
            <a:ext cx="4048318" cy="24670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98"/>
          <a:stretch/>
        </p:blipFill>
        <p:spPr>
          <a:xfrm>
            <a:off x="7024071" y="4169121"/>
            <a:ext cx="4116309" cy="25655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70" y="1593409"/>
            <a:ext cx="4444204" cy="24998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270" y="4273661"/>
            <a:ext cx="4370292" cy="246102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98281" y="1497015"/>
            <a:ext cx="63991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503741" y="1497015"/>
            <a:ext cx="119930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</a:p>
        </p:txBody>
      </p:sp>
    </p:spTree>
    <p:extLst>
      <p:ext uri="{BB962C8B-B14F-4D97-AF65-F5344CB8AC3E}">
        <p14:creationId xmlns:p14="http://schemas.microsoft.com/office/powerpoint/2010/main" val="3391369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Досфлота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 1, д 3, Свободы, д 30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35"/>
          <a:stretch/>
        </p:blipFill>
        <p:spPr>
          <a:xfrm>
            <a:off x="7118476" y="1566249"/>
            <a:ext cx="3428811" cy="23899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06"/>
          <a:stretch/>
        </p:blipFill>
        <p:spPr>
          <a:xfrm>
            <a:off x="7118476" y="4246076"/>
            <a:ext cx="3842310" cy="24176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413" y="4296821"/>
            <a:ext cx="4203094" cy="23668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053" y="1690688"/>
            <a:ext cx="4194454" cy="236200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26691" y="1566249"/>
            <a:ext cx="63991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712311" y="1566249"/>
            <a:ext cx="119930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</a:p>
        </p:txBody>
      </p:sp>
    </p:spTree>
    <p:extLst>
      <p:ext uri="{BB962C8B-B14F-4D97-AF65-F5344CB8AC3E}">
        <p14:creationId xmlns:p14="http://schemas.microsoft.com/office/powerpoint/2010/main" val="8063505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Досфлота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 1, д 3, Свободы, д 30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66"/>
          <a:stretch/>
        </p:blipFill>
        <p:spPr>
          <a:xfrm>
            <a:off x="6820276" y="1690688"/>
            <a:ext cx="3944294" cy="22669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11"/>
          <a:stretch/>
        </p:blipFill>
        <p:spPr>
          <a:xfrm>
            <a:off x="6820276" y="4191755"/>
            <a:ext cx="4125288" cy="24036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285" y="1690688"/>
            <a:ext cx="4095939" cy="23039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285" y="4182745"/>
            <a:ext cx="4291342" cy="241270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74823" y="1569443"/>
            <a:ext cx="63991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89284" y="1569443"/>
            <a:ext cx="119930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</a:p>
        </p:txBody>
      </p:sp>
    </p:spTree>
    <p:extLst>
      <p:ext uri="{BB962C8B-B14F-4D97-AF65-F5344CB8AC3E}">
        <p14:creationId xmlns:p14="http://schemas.microsoft.com/office/powerpoint/2010/main" val="13653358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Досфлота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 1, д 3, Свободы, д 30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11"/>
          <a:stretch/>
        </p:blipFill>
        <p:spPr>
          <a:xfrm>
            <a:off x="6648261" y="1690688"/>
            <a:ext cx="4292080" cy="23946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91"/>
          <a:stretch/>
        </p:blipFill>
        <p:spPr>
          <a:xfrm>
            <a:off x="6648261" y="4191753"/>
            <a:ext cx="4794703" cy="2485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42" y="1690688"/>
            <a:ext cx="4110273" cy="23109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91" y="4191753"/>
            <a:ext cx="4493574" cy="253044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90702" y="1497016"/>
            <a:ext cx="63991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225736" y="1497016"/>
            <a:ext cx="119930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</a:p>
        </p:txBody>
      </p:sp>
    </p:spTree>
    <p:extLst>
      <p:ext uri="{BB962C8B-B14F-4D97-AF65-F5344CB8AC3E}">
        <p14:creationId xmlns:p14="http://schemas.microsoft.com/office/powerpoint/2010/main" val="835853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Досфлота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 5, д 6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96"/>
          <a:stretch/>
        </p:blipFill>
        <p:spPr>
          <a:xfrm>
            <a:off x="7217238" y="1487135"/>
            <a:ext cx="4068147" cy="24959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94"/>
          <a:stretch/>
        </p:blipFill>
        <p:spPr>
          <a:xfrm>
            <a:off x="7173129" y="4077477"/>
            <a:ext cx="4156363" cy="26592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752" y="1472043"/>
            <a:ext cx="4490883" cy="25261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330" y="4231154"/>
            <a:ext cx="4454305" cy="25055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1590" y="1506022"/>
            <a:ext cx="63991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910785" y="1506022"/>
            <a:ext cx="119930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</a:p>
        </p:txBody>
      </p:sp>
    </p:spTree>
    <p:extLst>
      <p:ext uri="{BB962C8B-B14F-4D97-AF65-F5344CB8AC3E}">
        <p14:creationId xmlns:p14="http://schemas.microsoft.com/office/powerpoint/2010/main" val="239506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Свободы, д 38, д 38к1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15"/>
          <a:stretch/>
        </p:blipFill>
        <p:spPr>
          <a:xfrm>
            <a:off x="7029778" y="1483902"/>
            <a:ext cx="4052282" cy="25099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59"/>
          <a:stretch/>
        </p:blipFill>
        <p:spPr>
          <a:xfrm>
            <a:off x="7029778" y="4152121"/>
            <a:ext cx="4124657" cy="25379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860" y="4152122"/>
            <a:ext cx="4511870" cy="25379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860" y="1511559"/>
            <a:ext cx="4363770" cy="245462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18960" y="1413689"/>
            <a:ext cx="63991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762552" y="1413689"/>
            <a:ext cx="119930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</a:p>
        </p:txBody>
      </p:sp>
    </p:spTree>
    <p:extLst>
      <p:ext uri="{BB962C8B-B14F-4D97-AF65-F5344CB8AC3E}">
        <p14:creationId xmlns:p14="http://schemas.microsoft.com/office/powerpoint/2010/main" val="3406594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Свободы, д 38, д 38к1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26"/>
          <a:stretch/>
        </p:blipFill>
        <p:spPr>
          <a:xfrm>
            <a:off x="6975936" y="1483521"/>
            <a:ext cx="4204996" cy="25379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80"/>
          <a:stretch/>
        </p:blipFill>
        <p:spPr>
          <a:xfrm>
            <a:off x="6906146" y="4127375"/>
            <a:ext cx="4344575" cy="25845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308" y="1541445"/>
            <a:ext cx="4408893" cy="24800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753" y="4145510"/>
            <a:ext cx="4601448" cy="259119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31114" y="1413689"/>
            <a:ext cx="63991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699417" y="1413689"/>
            <a:ext cx="119930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</a:p>
        </p:txBody>
      </p:sp>
    </p:spTree>
    <p:extLst>
      <p:ext uri="{BB962C8B-B14F-4D97-AF65-F5344CB8AC3E}">
        <p14:creationId xmlns:p14="http://schemas.microsoft.com/office/powerpoint/2010/main" val="1160884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Свободы, д 34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51"/>
          <a:stretch/>
        </p:blipFill>
        <p:spPr>
          <a:xfrm>
            <a:off x="7027909" y="1316007"/>
            <a:ext cx="4270213" cy="26405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36"/>
          <a:stretch/>
        </p:blipFill>
        <p:spPr>
          <a:xfrm>
            <a:off x="7027909" y="4114801"/>
            <a:ext cx="4330548" cy="25939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24" y="4114801"/>
            <a:ext cx="4611396" cy="25939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815" y="1440445"/>
            <a:ext cx="4472413" cy="251573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98281" y="1413689"/>
            <a:ext cx="63991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39720" y="1316007"/>
            <a:ext cx="119930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</a:p>
        </p:txBody>
      </p:sp>
    </p:spTree>
    <p:extLst>
      <p:ext uri="{BB962C8B-B14F-4D97-AF65-F5344CB8AC3E}">
        <p14:creationId xmlns:p14="http://schemas.microsoft.com/office/powerpoint/2010/main" val="997888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Свободы, д 34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22"/>
          <a:stretch/>
        </p:blipFill>
        <p:spPr>
          <a:xfrm>
            <a:off x="6898720" y="1233737"/>
            <a:ext cx="4340644" cy="26752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06"/>
          <a:stretch/>
        </p:blipFill>
        <p:spPr>
          <a:xfrm>
            <a:off x="6958734" y="4019738"/>
            <a:ext cx="4280630" cy="26934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164" y="4101219"/>
            <a:ext cx="4498567" cy="25304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24" y="1380653"/>
            <a:ext cx="4691707" cy="263908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45185" y="1380653"/>
            <a:ext cx="63991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699417" y="1376289"/>
            <a:ext cx="119930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</a:p>
        </p:txBody>
      </p:sp>
    </p:spTree>
    <p:extLst>
      <p:ext uri="{BB962C8B-B14F-4D97-AF65-F5344CB8AC3E}">
        <p14:creationId xmlns:p14="http://schemas.microsoft.com/office/powerpoint/2010/main" val="1524861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Свободы, д 32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50"/>
          <a:stretch/>
        </p:blipFill>
        <p:spPr>
          <a:xfrm>
            <a:off x="6970537" y="1413689"/>
            <a:ext cx="4383263" cy="25757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58"/>
          <a:stretch/>
        </p:blipFill>
        <p:spPr>
          <a:xfrm>
            <a:off x="7037560" y="4056583"/>
            <a:ext cx="4414598" cy="26203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935" y="4182701"/>
            <a:ext cx="4434187" cy="24942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49" y="1557629"/>
            <a:ext cx="4364158" cy="245483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98281" y="1413689"/>
            <a:ext cx="63991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496348" y="1413689"/>
            <a:ext cx="119930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</a:p>
        </p:txBody>
      </p:sp>
    </p:spTree>
    <p:extLst>
      <p:ext uri="{BB962C8B-B14F-4D97-AF65-F5344CB8AC3E}">
        <p14:creationId xmlns:p14="http://schemas.microsoft.com/office/powerpoint/2010/main" val="3594404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Досфлота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 5, д 6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78"/>
          <a:stretch/>
        </p:blipFill>
        <p:spPr>
          <a:xfrm>
            <a:off x="6820278" y="1478825"/>
            <a:ext cx="4195845" cy="24489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26"/>
          <a:stretch/>
        </p:blipFill>
        <p:spPr>
          <a:xfrm>
            <a:off x="6820278" y="4043627"/>
            <a:ext cx="4213840" cy="26096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27" y="1509098"/>
            <a:ext cx="4246075" cy="23884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26" y="4154249"/>
            <a:ext cx="4246075" cy="238841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98281" y="1448554"/>
            <a:ext cx="63991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81529" y="1448554"/>
            <a:ext cx="119930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</a:p>
        </p:txBody>
      </p:sp>
    </p:spTree>
    <p:extLst>
      <p:ext uri="{BB962C8B-B14F-4D97-AF65-F5344CB8AC3E}">
        <p14:creationId xmlns:p14="http://schemas.microsoft.com/office/powerpoint/2010/main" val="2716744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Досфлота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 5, д 6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2"/>
          <a:stretch/>
        </p:blipFill>
        <p:spPr>
          <a:xfrm>
            <a:off x="6898720" y="1393304"/>
            <a:ext cx="4243057" cy="2573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62"/>
          <a:stretch/>
        </p:blipFill>
        <p:spPr>
          <a:xfrm>
            <a:off x="6898720" y="4077704"/>
            <a:ext cx="4272255" cy="25485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628" y="1483636"/>
            <a:ext cx="4436198" cy="24953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628" y="4145760"/>
            <a:ext cx="4436198" cy="249536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4495" y="1334053"/>
            <a:ext cx="63991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97564" y="1334053"/>
            <a:ext cx="119930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</a:p>
        </p:txBody>
      </p:sp>
    </p:spTree>
    <p:extLst>
      <p:ext uri="{BB962C8B-B14F-4D97-AF65-F5344CB8AC3E}">
        <p14:creationId xmlns:p14="http://schemas.microsoft.com/office/powerpoint/2010/main" val="6739015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151</Words>
  <Application>Microsoft Office PowerPoint</Application>
  <PresentationFormat>Широкоэкранный</PresentationFormat>
  <Paragraphs>45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Досфлота, д 5, д 6</vt:lpstr>
      <vt:lpstr>Досфлота, д 5, д 6</vt:lpstr>
      <vt:lpstr>Свободы, д 38, д 38к1</vt:lpstr>
      <vt:lpstr>Свободы, д 38, д 38к1</vt:lpstr>
      <vt:lpstr>Свободы, д 34</vt:lpstr>
      <vt:lpstr>Свободы, д 34</vt:lpstr>
      <vt:lpstr>Свободы, д 32</vt:lpstr>
      <vt:lpstr>Досфлота, д 5, д 6</vt:lpstr>
      <vt:lpstr>Досфлота, д 5, д 6</vt:lpstr>
      <vt:lpstr>Досфлота, д 5, д 6</vt:lpstr>
      <vt:lpstr>Досфлота, д 1, д 3, Свободы, д 30</vt:lpstr>
      <vt:lpstr>Досфлота, д 1, д 3, Свободы, д 30</vt:lpstr>
      <vt:lpstr>Досфлота, д 1, д 3, Свободы, д 30</vt:lpstr>
      <vt:lpstr>Досфлота, д 1, д 3, Свободы, д 30</vt:lpstr>
      <vt:lpstr>Досфлота, д 1, д 3, Свободы, д 30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Досфлота, д 5, д 6</dc:title>
  <dc:creator>Александр</dc:creator>
  <cp:lastModifiedBy>Мария Иванова</cp:lastModifiedBy>
  <cp:revision>8</cp:revision>
  <dcterms:created xsi:type="dcterms:W3CDTF">2025-09-23T07:16:11Z</dcterms:created>
  <dcterms:modified xsi:type="dcterms:W3CDTF">2025-09-23T11:25:43Z</dcterms:modified>
</cp:coreProperties>
</file>